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1"/>
  </p:notesMasterIdLst>
  <p:sldIdLst>
    <p:sldId id="274" r:id="rId2"/>
    <p:sldId id="280" r:id="rId3"/>
    <p:sldId id="275" r:id="rId4"/>
    <p:sldId id="276" r:id="rId5"/>
    <p:sldId id="282" r:id="rId6"/>
    <p:sldId id="281" r:id="rId7"/>
    <p:sldId id="278" r:id="rId8"/>
    <p:sldId id="277" r:id="rId9"/>
    <p:sldId id="27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1742" y="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DDFD9-E157-436B-8CB8-E9CD6C1A3386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7F523-A77D-4D0F-A14B-F04939CC3C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513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B6522-737D-434F-A6FB-13FCBCFB0D6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31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ADB496-2546-45BC-AA87-90F14B4AD5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74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ADB496-2546-45BC-AA87-90F14B4AD5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326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FA8A6-6792-4D6C-9A7D-7684616542D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3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20383-F7DE-4764-AEB3-C730CEC20BF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77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18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459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294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530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619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870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3378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062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68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888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366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735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610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2180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138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918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297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AF94BF7-3300-4618-A741-0C84DC6EB401}" type="datetimeFigureOut">
              <a:rPr lang="en-US" smtClean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DE5633B-108E-422D-A671-971D61489CE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83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_Q2Ba2cFAew&amp;noredirect=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MfSYnItYvg&amp;feature=relmf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https://www.youtube.com/watch?v=8dsTvBaUMvw&amp;feature=relmf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26350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4"/>
          <a:stretch/>
        </p:blipFill>
        <p:spPr bwMode="auto">
          <a:xfrm>
            <a:off x="943810" y="609600"/>
            <a:ext cx="7604491" cy="572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022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Central Dogma Song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326350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11072" r="40098" b="5890"/>
          <a:stretch/>
        </p:blipFill>
        <p:spPr>
          <a:xfrm>
            <a:off x="2133600" y="2438400"/>
            <a:ext cx="4800600" cy="374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36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38200" y="1182884"/>
            <a:ext cx="6798734" cy="1303867"/>
          </a:xfrm>
        </p:spPr>
        <p:txBody>
          <a:bodyPr/>
          <a:lstStyle/>
          <a:p>
            <a:r>
              <a:rPr lang="en-US" dirty="0" smtClean="0"/>
              <a:t>Animations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819400"/>
            <a:ext cx="7886700" cy="3263504"/>
          </a:xfrm>
          <a:prstGeom prst="rect">
            <a:avLst/>
          </a:prstGeom>
        </p:spPr>
        <p:txBody>
          <a:bodyPr/>
          <a:lstStyle/>
          <a:p>
            <a:r>
              <a:rPr lang="fr-FR" dirty="0" smtClean="0">
                <a:hlinkClick r:id="rId3"/>
              </a:rPr>
              <a:t>Transcription (basic)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r>
              <a:rPr lang="fr-FR" dirty="0" smtClean="0">
                <a:hlinkClick r:id="rId4"/>
              </a:rPr>
              <a:t>Translation</a:t>
            </a:r>
            <a:r>
              <a:rPr lang="fr-FR" dirty="0">
                <a:hlinkClick r:id="rId4"/>
              </a:rPr>
              <a:t> </a:t>
            </a:r>
            <a:r>
              <a:rPr lang="fr-FR" dirty="0" smtClean="0">
                <a:hlinkClick r:id="rId4"/>
              </a:rPr>
              <a:t>(basic)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r="5416" b="11084"/>
          <a:stretch/>
        </p:blipFill>
        <p:spPr>
          <a:xfrm>
            <a:off x="4087854" y="742841"/>
            <a:ext cx="4427496" cy="23412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r="4990" b="10093"/>
          <a:stretch/>
        </p:blipFill>
        <p:spPr>
          <a:xfrm>
            <a:off x="4040180" y="3810000"/>
            <a:ext cx="4475170" cy="23820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50064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838200"/>
            <a:ext cx="5334000" cy="1355157"/>
          </a:xfrm>
        </p:spPr>
        <p:txBody>
          <a:bodyPr/>
          <a:lstStyle/>
          <a:p>
            <a:r>
              <a:rPr lang="en-US" dirty="0" smtClean="0"/>
              <a:t>Discovery of DNA’s structure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2308941"/>
            <a:ext cx="7391400" cy="42672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700" dirty="0"/>
              <a:t>James </a:t>
            </a:r>
            <a:r>
              <a:rPr lang="en-US" sz="2700" b="1" dirty="0"/>
              <a:t>Watson</a:t>
            </a:r>
            <a:r>
              <a:rPr lang="en-US" sz="2700" dirty="0"/>
              <a:t> and Francis </a:t>
            </a:r>
            <a:r>
              <a:rPr lang="en-US" sz="2700" b="1" dirty="0" smtClean="0"/>
              <a:t>Crick </a:t>
            </a:r>
          </a:p>
          <a:p>
            <a:pPr lvl="1"/>
            <a:r>
              <a:rPr lang="en-US" sz="2400" dirty="0" smtClean="0"/>
              <a:t>Credited </a:t>
            </a:r>
            <a:r>
              <a:rPr lang="en-US" sz="2400" dirty="0"/>
              <a:t>for determining that DNA’s structure is a double helix in </a:t>
            </a:r>
            <a:r>
              <a:rPr lang="en-US" sz="2400" dirty="0" smtClean="0"/>
              <a:t>1953; won Nobel Prize in 1962 along with Maurice</a:t>
            </a:r>
            <a:r>
              <a:rPr lang="en-US" sz="2400" b="1" dirty="0" smtClean="0"/>
              <a:t> Wilkins</a:t>
            </a:r>
            <a:endParaRPr lang="en-US" sz="2400" b="1" dirty="0"/>
          </a:p>
          <a:p>
            <a:r>
              <a:rPr lang="en-US" sz="2700" dirty="0" smtClean="0"/>
              <a:t>Rosalind</a:t>
            </a:r>
            <a:r>
              <a:rPr lang="en-US" sz="2700" b="1" dirty="0" smtClean="0"/>
              <a:t> Franklin</a:t>
            </a:r>
          </a:p>
          <a:p>
            <a:pPr lvl="1"/>
            <a:r>
              <a:rPr lang="en-US" sz="2400" dirty="0" smtClean="0"/>
              <a:t>Her X-ray crystallography                                                         helped Watson and Crick                                                          determine DNA structure,                                           not given credit at the time</a:t>
            </a:r>
            <a:endParaRPr lang="en-US" sz="2400" dirty="0"/>
          </a:p>
        </p:txBody>
      </p:sp>
      <p:pic>
        <p:nvPicPr>
          <p:cNvPr id="3074" name="Picture 2" descr="http://2.bp.blogspot.com/-6AczZ8V9cmg/UfC59g6icUI/AAAAAAAAAM8/GS6YDZAXmIM/s1600/16_06_XrayDiffraction-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71376"/>
            <a:ext cx="4223951" cy="288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mediad.publicbroadcasting.net/p/wkms/files/201304/watson-cri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893" y="0"/>
            <a:ext cx="3810000" cy="229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32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3657600"/>
            <a:ext cx="7315200" cy="111703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Watson			Crick			Wilkins				Franklin</a:t>
            </a:r>
            <a:endParaRPr lang="en-US" dirty="0"/>
          </a:p>
        </p:txBody>
      </p:sp>
      <p:pic>
        <p:nvPicPr>
          <p:cNvPr id="2050" name="Picture 2" descr="http://undsci.berkeley.edu/images/us101/dna_fol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51" y="381000"/>
            <a:ext cx="8297163" cy="316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780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Dogma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629717"/>
            <a:ext cx="3014135" cy="3344332"/>
          </a:xfrm>
        </p:spPr>
        <p:txBody>
          <a:bodyPr/>
          <a:lstStyle/>
          <a:p>
            <a:r>
              <a:rPr lang="en-US" dirty="0" smtClean="0"/>
              <a:t>Francis Crick coined phrase</a:t>
            </a:r>
          </a:p>
          <a:p>
            <a:r>
              <a:rPr lang="en-US" dirty="0" smtClean="0"/>
              <a:t>Some say “dogma” – a belief that cannot be refuted – is too strong a word</a:t>
            </a:r>
            <a:endParaRPr lang="en-US" dirty="0"/>
          </a:p>
        </p:txBody>
      </p:sp>
      <p:pic>
        <p:nvPicPr>
          <p:cNvPr id="1028" name="Picture 4" descr="http://upload.wikimedia.org/wikipedia/commons/0/06/Centraldogma_nodetail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059" y="2438400"/>
            <a:ext cx="4314193" cy="353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07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tokresource.org/tok_classes/biobiobio/biomenu/transcription_translation/transcription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76198"/>
            <a:ext cx="6858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1631092" y="1307326"/>
            <a:ext cx="914400" cy="571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38200" y="1134160"/>
            <a:ext cx="914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nucleus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631092" y="4760099"/>
            <a:ext cx="1028700" cy="114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3900" y="4724400"/>
            <a:ext cx="1143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/>
              <a:t>cytoplasm</a:t>
            </a:r>
          </a:p>
        </p:txBody>
      </p:sp>
    </p:spTree>
    <p:extLst>
      <p:ext uri="{BB962C8B-B14F-4D97-AF65-F5344CB8AC3E}">
        <p14:creationId xmlns:p14="http://schemas.microsoft.com/office/powerpoint/2010/main" val="314646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358" y="3088674"/>
            <a:ext cx="6400800" cy="857250"/>
          </a:xfrm>
        </p:spPr>
        <p:txBody>
          <a:bodyPr>
            <a:normAutofit fontScale="90000"/>
          </a:bodyPr>
          <a:lstStyle/>
          <a:p>
            <a:r>
              <a:rPr lang="en-US" sz="3000" b="1" dirty="0"/>
              <a:t>Transcription</a:t>
            </a:r>
            <a:r>
              <a:rPr lang="en-US" sz="3000" dirty="0"/>
              <a:t>: process which makes RNA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602" y="3962400"/>
            <a:ext cx="8380398" cy="3651653"/>
          </a:xfrm>
          <a:prstGeom prst="rect">
            <a:avLst/>
          </a:prstGeom>
        </p:spPr>
        <p:txBody>
          <a:bodyPr/>
          <a:lstStyle/>
          <a:p>
            <a:pPr marL="385763" indent="-385763">
              <a:buFont typeface="+mj-lt"/>
              <a:buAutoNum type="arabicPeriod"/>
            </a:pPr>
            <a:r>
              <a:rPr lang="en-US" dirty="0" smtClean="0"/>
              <a:t>Section </a:t>
            </a:r>
            <a:r>
              <a:rPr lang="en-US" dirty="0"/>
              <a:t>of DNA (a gene) unzipped 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Complementary RNA nucleotides added to </a:t>
            </a:r>
            <a:r>
              <a:rPr lang="en-US" dirty="0" smtClean="0"/>
              <a:t>one </a:t>
            </a:r>
            <a:r>
              <a:rPr lang="en-US" dirty="0"/>
              <a:t>strand of DNA (template strand) 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/>
              <a:t>RNA detaches from DNA. DNA re-zipped. RNA can leave nucleus. </a:t>
            </a:r>
          </a:p>
        </p:txBody>
      </p:sp>
      <p:pic>
        <p:nvPicPr>
          <p:cNvPr id="1026" name="Picture 2" descr="http://www.phschool.com/science/biology_place/biocoach/images/transcription/startrans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59"/>
          <a:stretch/>
        </p:blipFill>
        <p:spPr bwMode="auto">
          <a:xfrm>
            <a:off x="1219200" y="5255"/>
            <a:ext cx="6669958" cy="261904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88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81000"/>
            <a:ext cx="6172200" cy="857250"/>
          </a:xfrm>
        </p:spPr>
        <p:txBody>
          <a:bodyPr/>
          <a:lstStyle/>
          <a:p>
            <a:pPr algn="ctr"/>
            <a:r>
              <a:rPr lang="en-US" b="1" dirty="0" smtClean="0"/>
              <a:t>Translation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143000"/>
            <a:ext cx="7848600" cy="3195221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Process of converting an mRNA message into </a:t>
            </a:r>
            <a:r>
              <a:rPr lang="en-US" sz="2400" dirty="0"/>
              <a:t>a chain </a:t>
            </a:r>
            <a:r>
              <a:rPr lang="en-US" sz="2400" dirty="0"/>
              <a:t>of amino </a:t>
            </a:r>
            <a:r>
              <a:rPr lang="en-US" sz="2400" dirty="0" smtClean="0"/>
              <a:t>acids</a:t>
            </a:r>
            <a:r>
              <a:rPr lang="en-US" dirty="0" smtClean="0"/>
              <a:t>, </a:t>
            </a:r>
            <a:r>
              <a:rPr lang="en-US" sz="2400" dirty="0" smtClean="0"/>
              <a:t>which </a:t>
            </a:r>
            <a:r>
              <a:rPr lang="en-US" sz="2400" dirty="0"/>
              <a:t>folds to become a </a:t>
            </a:r>
            <a:r>
              <a:rPr lang="en-US" sz="2400" dirty="0" smtClean="0"/>
              <a:t>protein. AA’s brought by </a:t>
            </a:r>
            <a:r>
              <a:rPr lang="en-US" sz="2400" dirty="0" err="1" smtClean="0"/>
              <a:t>tRNA</a:t>
            </a:r>
            <a:r>
              <a:rPr lang="en-US" sz="2400" dirty="0" smtClean="0"/>
              <a:t> to the ribosome.</a:t>
            </a:r>
            <a:endParaRPr lang="en-US" sz="2400" dirty="0"/>
          </a:p>
        </p:txBody>
      </p:sp>
      <p:pic>
        <p:nvPicPr>
          <p:cNvPr id="1026" name="Picture 2" descr="http://upload.wikimedia.org/wikipedia/commons/0/0f/Peptide_sy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88254"/>
            <a:ext cx="5791200" cy="369993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71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3101</TotalTime>
  <Words>159</Words>
  <Application>Microsoft Office PowerPoint</Application>
  <PresentationFormat>On-screen Show (4:3)</PresentationFormat>
  <Paragraphs>26</Paragraphs>
  <Slides>9</Slides>
  <Notes>5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Garamond</vt:lpstr>
      <vt:lpstr>Organic</vt:lpstr>
      <vt:lpstr>PowerPoint Presentation</vt:lpstr>
      <vt:lpstr>Central Dogma Song</vt:lpstr>
      <vt:lpstr>Animations</vt:lpstr>
      <vt:lpstr>Discovery of DNA’s structure</vt:lpstr>
      <vt:lpstr>PowerPoint Presentation</vt:lpstr>
      <vt:lpstr>Central Dogma</vt:lpstr>
      <vt:lpstr>PowerPoint Presentation</vt:lpstr>
      <vt:lpstr>Transcription: process which makes RNA</vt:lpstr>
      <vt:lpstr>Translation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</dc:creator>
  <cp:lastModifiedBy>Jessica Killingley</cp:lastModifiedBy>
  <cp:revision>136</cp:revision>
  <dcterms:created xsi:type="dcterms:W3CDTF">2012-02-22T23:38:47Z</dcterms:created>
  <dcterms:modified xsi:type="dcterms:W3CDTF">2015-02-03T17:53:11Z</dcterms:modified>
</cp:coreProperties>
</file>